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0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2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DA6D-471A-2143-B1AB-57403C6F511D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9C9E-81F2-8941-899D-AFA120E94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3413" y="5029200"/>
            <a:ext cx="26717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Contact me for details</a:t>
            </a:r>
            <a:r>
              <a:rPr lang="en-US" sz="1400" dirty="0" smtClean="0"/>
              <a:t>: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pPr algn="ctr"/>
            <a:r>
              <a:rPr lang="en-US" sz="1400" b="1" dirty="0"/>
              <a:t>Daniel </a:t>
            </a:r>
            <a:r>
              <a:rPr lang="en-US" sz="1400" b="1" dirty="0" err="1"/>
              <a:t>SIlver</a:t>
            </a:r>
            <a:endParaRPr lang="en-US" sz="1400" b="1" dirty="0"/>
          </a:p>
          <a:p>
            <a:pPr algn="ctr"/>
            <a:r>
              <a:rPr lang="en-US" sz="1200" dirty="0"/>
              <a:t>NMLS# XXXXXX</a:t>
            </a:r>
          </a:p>
          <a:p>
            <a:pPr algn="ctr"/>
            <a:r>
              <a:rPr lang="en-US" sz="1200" dirty="0"/>
              <a:t>Phone : XXX.XXX.XXXX</a:t>
            </a:r>
          </a:p>
          <a:p>
            <a:pPr algn="ctr"/>
            <a:r>
              <a:rPr lang="en-US" sz="1200" dirty="0" err="1" smtClean="0"/>
              <a:t>Daniel@Email.com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 algn="ctr"/>
            <a:r>
              <a:rPr lang="en-US" sz="1200" dirty="0"/>
              <a:t>More info can go here</a:t>
            </a:r>
          </a:p>
          <a:p>
            <a:pPr algn="ctr"/>
            <a:r>
              <a:rPr lang="en-US" sz="1200" dirty="0"/>
              <a:t>More info can go here</a:t>
            </a:r>
          </a:p>
          <a:p>
            <a:pPr algn="ctr"/>
            <a:r>
              <a:rPr lang="en-US" sz="1200" dirty="0"/>
              <a:t>More info can go </a:t>
            </a:r>
            <a:r>
              <a:rPr lang="en-US" sz="1200" dirty="0" smtClean="0"/>
              <a:t>here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25" y="7224711"/>
            <a:ext cx="1633537" cy="1089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4410" y="9084623"/>
            <a:ext cx="60089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Disclaimer goes here. Lorem ipsum dolor sit </a:t>
            </a:r>
            <a:r>
              <a:rPr lang="en-US" sz="900" dirty="0" err="1">
                <a:solidFill>
                  <a:schemeClr val="bg1"/>
                </a:solidFill>
              </a:rPr>
              <a:t>amet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consectetur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adipiscing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elit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Donec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eu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elit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quis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augue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aliquet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placerat</a:t>
            </a:r>
            <a:r>
              <a:rPr lang="en-US" sz="900" dirty="0">
                <a:solidFill>
                  <a:schemeClr val="bg1"/>
                </a:solidFill>
              </a:rPr>
              <a:t> et </a:t>
            </a:r>
            <a:r>
              <a:rPr lang="en-US" sz="900" dirty="0" err="1">
                <a:solidFill>
                  <a:schemeClr val="bg1"/>
                </a:solidFill>
              </a:rPr>
              <a:t>sed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eros</a:t>
            </a:r>
            <a:r>
              <a:rPr lang="en-US" sz="900" dirty="0">
                <a:solidFill>
                  <a:schemeClr val="bg1"/>
                </a:solidFill>
              </a:rPr>
              <a:t>. Integer non </a:t>
            </a:r>
            <a:r>
              <a:rPr lang="en-US" sz="900" dirty="0" err="1">
                <a:solidFill>
                  <a:schemeClr val="bg1"/>
                </a:solidFill>
              </a:rPr>
              <a:t>sollicitudin</a:t>
            </a:r>
            <a:r>
              <a:rPr lang="en-US" sz="900" dirty="0">
                <a:solidFill>
                  <a:schemeClr val="bg1"/>
                </a:solidFill>
              </a:rPr>
              <a:t> lorem. </a:t>
            </a:r>
            <a:r>
              <a:rPr lang="en-US" sz="900" dirty="0" err="1">
                <a:solidFill>
                  <a:schemeClr val="bg1"/>
                </a:solidFill>
              </a:rPr>
              <a:t>Sed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purus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est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facilisis</a:t>
            </a:r>
            <a:r>
              <a:rPr lang="en-US" sz="900" dirty="0">
                <a:solidFill>
                  <a:schemeClr val="bg1"/>
                </a:solidFill>
              </a:rPr>
              <a:t> vitae </a:t>
            </a:r>
            <a:r>
              <a:rPr lang="en-US" sz="900" dirty="0" err="1">
                <a:solidFill>
                  <a:schemeClr val="bg1"/>
                </a:solidFill>
              </a:rPr>
              <a:t>odio</a:t>
            </a:r>
            <a:r>
              <a:rPr lang="en-US" sz="900" dirty="0">
                <a:solidFill>
                  <a:schemeClr val="bg1"/>
                </a:solidFill>
              </a:rPr>
              <a:t> ac, </a:t>
            </a:r>
            <a:r>
              <a:rPr lang="en-US" sz="900" dirty="0" err="1">
                <a:solidFill>
                  <a:schemeClr val="bg1"/>
                </a:solidFill>
              </a:rPr>
              <a:t>vulputate</a:t>
            </a:r>
            <a:r>
              <a:rPr lang="en-US" sz="900" dirty="0">
                <a:solidFill>
                  <a:schemeClr val="bg1"/>
                </a:solidFill>
              </a:rPr>
              <a:t> tempus </a:t>
            </a:r>
            <a:r>
              <a:rPr lang="en-US" sz="900" dirty="0" err="1">
                <a:solidFill>
                  <a:schemeClr val="bg1"/>
                </a:solidFill>
              </a:rPr>
              <a:t>massa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Donec</a:t>
            </a:r>
            <a:r>
              <a:rPr lang="en-US" sz="900" dirty="0">
                <a:solidFill>
                  <a:schemeClr val="bg1"/>
                </a:solidFill>
              </a:rPr>
              <a:t> in </a:t>
            </a:r>
            <a:r>
              <a:rPr lang="en-US" sz="900" dirty="0" err="1">
                <a:solidFill>
                  <a:schemeClr val="bg1"/>
                </a:solidFill>
              </a:rPr>
              <a:t>est</a:t>
            </a:r>
            <a:r>
              <a:rPr lang="en-US" sz="900" dirty="0">
                <a:solidFill>
                  <a:schemeClr val="bg1"/>
                </a:solidFill>
              </a:rPr>
              <a:t> et </a:t>
            </a:r>
            <a:r>
              <a:rPr lang="en-US" sz="900" dirty="0" err="1">
                <a:solidFill>
                  <a:schemeClr val="bg1"/>
                </a:solidFill>
              </a:rPr>
              <a:t>elit</a:t>
            </a:r>
            <a:r>
              <a:rPr lang="en-US" sz="900" dirty="0">
                <a:solidFill>
                  <a:schemeClr val="bg1"/>
                </a:solidFill>
              </a:rPr>
              <a:t> convallis </a:t>
            </a:r>
            <a:r>
              <a:rPr lang="en-US" sz="900" dirty="0" err="1">
                <a:solidFill>
                  <a:schemeClr val="bg1"/>
                </a:solidFill>
              </a:rPr>
              <a:t>molestie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Mauris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imperdiet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lectus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rhoncus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purus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eleifend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imperdiet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Mauris</a:t>
            </a:r>
            <a:r>
              <a:rPr lang="en-US" sz="900" dirty="0">
                <a:solidFill>
                  <a:schemeClr val="bg1"/>
                </a:solidFill>
              </a:rPr>
              <a:t> pharetra </a:t>
            </a:r>
            <a:r>
              <a:rPr lang="en-US" sz="900" dirty="0" err="1">
                <a:solidFill>
                  <a:schemeClr val="bg1"/>
                </a:solidFill>
              </a:rPr>
              <a:t>leo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sed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odio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auctor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faucibus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quis</a:t>
            </a:r>
            <a:r>
              <a:rPr lang="en-US" sz="900" dirty="0">
                <a:solidFill>
                  <a:schemeClr val="bg1"/>
                </a:solidFill>
              </a:rPr>
              <a:t> maximus </a:t>
            </a:r>
            <a:r>
              <a:rPr lang="en-US" sz="900" dirty="0" err="1">
                <a:solidFill>
                  <a:schemeClr val="bg1"/>
                </a:solidFill>
              </a:rPr>
              <a:t>nisl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Sed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cursus ante. </a:t>
            </a:r>
            <a:r>
              <a:rPr lang="en-US" sz="900" dirty="0" err="1">
                <a:solidFill>
                  <a:schemeClr val="bg1"/>
                </a:solidFill>
              </a:rPr>
              <a:t>Quisque</a:t>
            </a:r>
            <a:r>
              <a:rPr lang="en-US" sz="900" dirty="0">
                <a:solidFill>
                  <a:schemeClr val="bg1"/>
                </a:solidFill>
              </a:rPr>
              <a:t> cursus mi nisi, </a:t>
            </a:r>
            <a:r>
              <a:rPr lang="en-US" sz="900" dirty="0" err="1">
                <a:solidFill>
                  <a:schemeClr val="bg1"/>
                </a:solidFill>
              </a:rPr>
              <a:t>nec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consectetur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est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commodo</a:t>
            </a:r>
            <a:r>
              <a:rPr lang="en-US" sz="900" dirty="0">
                <a:solidFill>
                  <a:schemeClr val="bg1"/>
                </a:solidFill>
              </a:rPr>
              <a:t> et. </a:t>
            </a:r>
            <a:r>
              <a:rPr lang="en-US" sz="900" dirty="0" err="1">
                <a:solidFill>
                  <a:schemeClr val="bg1"/>
                </a:solidFill>
              </a:rPr>
              <a:t>Etiam</a:t>
            </a:r>
            <a:r>
              <a:rPr lang="en-US" sz="900" dirty="0">
                <a:solidFill>
                  <a:schemeClr val="bg1"/>
                </a:solidFill>
              </a:rPr>
              <a:t> id </a:t>
            </a:r>
            <a:r>
              <a:rPr lang="en-US" sz="900" dirty="0" err="1">
                <a:solidFill>
                  <a:schemeClr val="bg1"/>
                </a:solidFill>
              </a:rPr>
              <a:t>pulvinar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</a:p>
          <a:p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97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Yore</dc:creator>
  <cp:lastModifiedBy>Pat Yore</cp:lastModifiedBy>
  <cp:revision>2</cp:revision>
  <dcterms:created xsi:type="dcterms:W3CDTF">2017-06-12T23:21:10Z</dcterms:created>
  <dcterms:modified xsi:type="dcterms:W3CDTF">2017-06-13T22:01:33Z</dcterms:modified>
</cp:coreProperties>
</file>