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3"/>
    <p:restoredTop sz="94674"/>
  </p:normalViewPr>
  <p:slideViewPr>
    <p:cSldViewPr snapToGrid="0" snapToObjects="1">
      <p:cViewPr varScale="1">
        <p:scale>
          <a:sx n="86" d="100"/>
          <a:sy n="86" d="100"/>
        </p:scale>
        <p:origin x="275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7DA6D-471A-2143-B1AB-57403C6F511D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79C9E-81F2-8941-899D-AFA120E94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888" y="7825602"/>
            <a:ext cx="4987637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1500" dirty="0"/>
              <a:t>Contact me for </a:t>
            </a:r>
            <a:r>
              <a:rPr lang="en-US" sz="1500" dirty="0" smtClean="0"/>
              <a:t>details : </a:t>
            </a:r>
            <a:r>
              <a:rPr lang="en-US" sz="1500" b="1" dirty="0" smtClean="0"/>
              <a:t>Daniel </a:t>
            </a:r>
            <a:r>
              <a:rPr lang="en-US" sz="1500" b="1" dirty="0" err="1"/>
              <a:t>SIlver</a:t>
            </a:r>
            <a:endParaRPr lang="en-US" sz="1500" b="1" dirty="0"/>
          </a:p>
          <a:p>
            <a:pPr algn="ctr">
              <a:lnSpc>
                <a:spcPts val="1900"/>
              </a:lnSpc>
            </a:pPr>
            <a:r>
              <a:rPr lang="en-US" sz="1200" dirty="0"/>
              <a:t>NMLS# </a:t>
            </a:r>
            <a:r>
              <a:rPr lang="en-US" sz="1200" dirty="0" smtClean="0"/>
              <a:t>XXXXXX  |  Phone </a:t>
            </a:r>
            <a:r>
              <a:rPr lang="en-US" sz="1200" dirty="0"/>
              <a:t>: </a:t>
            </a:r>
            <a:r>
              <a:rPr lang="en-US" sz="1200" dirty="0" smtClean="0"/>
              <a:t>XXX.XXX.XXXX  |  </a:t>
            </a:r>
            <a:r>
              <a:rPr lang="en-US" sz="1200" dirty="0" err="1" smtClean="0"/>
              <a:t>Daniel@Email.com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525" y="7418542"/>
            <a:ext cx="1359725" cy="9064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94410" y="9084623"/>
            <a:ext cx="60089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Disclaimer goes here. Lorem ipsum dolor sit </a:t>
            </a:r>
            <a:r>
              <a:rPr lang="en-US" sz="900" dirty="0" err="1">
                <a:solidFill>
                  <a:schemeClr val="bg1"/>
                </a:solidFill>
              </a:rPr>
              <a:t>amet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adipiscing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eu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augue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aliquet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placerat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eros</a:t>
            </a:r>
            <a:r>
              <a:rPr lang="en-US" sz="900" dirty="0">
                <a:solidFill>
                  <a:schemeClr val="bg1"/>
                </a:solidFill>
              </a:rPr>
              <a:t>. Integer non </a:t>
            </a:r>
            <a:r>
              <a:rPr lang="en-US" sz="900" dirty="0" err="1">
                <a:solidFill>
                  <a:schemeClr val="bg1"/>
                </a:solidFill>
              </a:rPr>
              <a:t>sollicitudin</a:t>
            </a:r>
            <a:r>
              <a:rPr lang="en-US" sz="900" dirty="0">
                <a:solidFill>
                  <a:schemeClr val="bg1"/>
                </a:solidFill>
              </a:rPr>
              <a:t> lorem.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, </a:t>
            </a:r>
            <a:r>
              <a:rPr lang="en-US" sz="900" dirty="0" err="1">
                <a:solidFill>
                  <a:schemeClr val="bg1"/>
                </a:solidFill>
              </a:rPr>
              <a:t>facilisis</a:t>
            </a:r>
            <a:r>
              <a:rPr lang="en-US" sz="900" dirty="0">
                <a:solidFill>
                  <a:schemeClr val="bg1"/>
                </a:solidFill>
              </a:rPr>
              <a:t> vitae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ac, </a:t>
            </a:r>
            <a:r>
              <a:rPr lang="en-US" sz="900" dirty="0" err="1">
                <a:solidFill>
                  <a:schemeClr val="bg1"/>
                </a:solidFill>
              </a:rPr>
              <a:t>vulputate</a:t>
            </a:r>
            <a:r>
              <a:rPr lang="en-US" sz="900" dirty="0">
                <a:solidFill>
                  <a:schemeClr val="bg1"/>
                </a:solidFill>
              </a:rPr>
              <a:t> tempus </a:t>
            </a:r>
            <a:r>
              <a:rPr lang="en-US" sz="900" dirty="0" err="1">
                <a:solidFill>
                  <a:schemeClr val="bg1"/>
                </a:solidFill>
              </a:rPr>
              <a:t>massa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Donec</a:t>
            </a:r>
            <a:r>
              <a:rPr lang="en-US" sz="900" dirty="0">
                <a:solidFill>
                  <a:schemeClr val="bg1"/>
                </a:solidFill>
              </a:rPr>
              <a:t> in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et </a:t>
            </a:r>
            <a:r>
              <a:rPr lang="en-US" sz="900" dirty="0" err="1">
                <a:solidFill>
                  <a:schemeClr val="bg1"/>
                </a:solidFill>
              </a:rPr>
              <a:t>elit</a:t>
            </a:r>
            <a:r>
              <a:rPr lang="en-US" sz="900" dirty="0">
                <a:solidFill>
                  <a:schemeClr val="bg1"/>
                </a:solidFill>
              </a:rPr>
              <a:t> convallis </a:t>
            </a:r>
            <a:r>
              <a:rPr lang="en-US" sz="900" dirty="0" err="1">
                <a:solidFill>
                  <a:schemeClr val="bg1"/>
                </a:solidFill>
              </a:rPr>
              <a:t>molestie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lectus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rhoncus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purus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eleifend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imperdiet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Mauris</a:t>
            </a:r>
            <a:r>
              <a:rPr lang="en-US" sz="900" dirty="0">
                <a:solidFill>
                  <a:schemeClr val="bg1"/>
                </a:solidFill>
              </a:rPr>
              <a:t> pharetra </a:t>
            </a:r>
            <a:r>
              <a:rPr lang="en-US" sz="900" dirty="0" err="1">
                <a:solidFill>
                  <a:schemeClr val="bg1"/>
                </a:solidFill>
              </a:rPr>
              <a:t>leo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odio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auctor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faucibus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quis</a:t>
            </a:r>
            <a:r>
              <a:rPr lang="en-US" sz="900" dirty="0">
                <a:solidFill>
                  <a:schemeClr val="bg1"/>
                </a:solidFill>
              </a:rPr>
              <a:t> maximus </a:t>
            </a:r>
            <a:r>
              <a:rPr lang="en-US" sz="900" dirty="0" err="1">
                <a:solidFill>
                  <a:schemeClr val="bg1"/>
                </a:solidFill>
              </a:rPr>
              <a:t>nisl</a:t>
            </a:r>
            <a:r>
              <a:rPr lang="en-US" sz="900" dirty="0">
                <a:solidFill>
                  <a:schemeClr val="bg1"/>
                </a:solidFill>
              </a:rPr>
              <a:t>. </a:t>
            </a:r>
            <a:r>
              <a:rPr lang="en-US" sz="900" dirty="0" err="1">
                <a:solidFill>
                  <a:schemeClr val="bg1"/>
                </a:solidFill>
              </a:rPr>
              <a:t>Sed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ut</a:t>
            </a:r>
            <a:r>
              <a:rPr lang="en-US" sz="900" dirty="0">
                <a:solidFill>
                  <a:schemeClr val="bg1"/>
                </a:solidFill>
              </a:rPr>
              <a:t> cursus ante. </a:t>
            </a:r>
            <a:r>
              <a:rPr lang="en-US" sz="900" dirty="0" err="1">
                <a:solidFill>
                  <a:schemeClr val="bg1"/>
                </a:solidFill>
              </a:rPr>
              <a:t>Quisque</a:t>
            </a:r>
            <a:r>
              <a:rPr lang="en-US" sz="900" dirty="0">
                <a:solidFill>
                  <a:schemeClr val="bg1"/>
                </a:solidFill>
              </a:rPr>
              <a:t> cursus mi nisi, </a:t>
            </a:r>
            <a:r>
              <a:rPr lang="en-US" sz="900" dirty="0" err="1">
                <a:solidFill>
                  <a:schemeClr val="bg1"/>
                </a:solidFill>
              </a:rPr>
              <a:t>nec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consectetur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est</a:t>
            </a:r>
            <a:r>
              <a:rPr lang="en-US" sz="900" dirty="0">
                <a:solidFill>
                  <a:schemeClr val="bg1"/>
                </a:solidFill>
              </a:rPr>
              <a:t> </a:t>
            </a:r>
            <a:r>
              <a:rPr lang="en-US" sz="900" dirty="0" err="1">
                <a:solidFill>
                  <a:schemeClr val="bg1"/>
                </a:solidFill>
              </a:rPr>
              <a:t>commodo</a:t>
            </a:r>
            <a:r>
              <a:rPr lang="en-US" sz="900" dirty="0">
                <a:solidFill>
                  <a:schemeClr val="bg1"/>
                </a:solidFill>
              </a:rPr>
              <a:t> et. </a:t>
            </a:r>
            <a:r>
              <a:rPr lang="en-US" sz="900" dirty="0" err="1">
                <a:solidFill>
                  <a:schemeClr val="bg1"/>
                </a:solidFill>
              </a:rPr>
              <a:t>Etiam</a:t>
            </a:r>
            <a:r>
              <a:rPr lang="en-US" sz="900" dirty="0">
                <a:solidFill>
                  <a:schemeClr val="bg1"/>
                </a:solidFill>
              </a:rPr>
              <a:t> id </a:t>
            </a:r>
            <a:r>
              <a:rPr lang="en-US" sz="900" dirty="0" err="1">
                <a:solidFill>
                  <a:schemeClr val="bg1"/>
                </a:solidFill>
              </a:rPr>
              <a:t>pulvinar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  <a:p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</TotalTime>
  <Words>108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 Yore</dc:creator>
  <cp:lastModifiedBy>Pat Yore</cp:lastModifiedBy>
  <cp:revision>4</cp:revision>
  <dcterms:created xsi:type="dcterms:W3CDTF">2017-06-12T23:21:10Z</dcterms:created>
  <dcterms:modified xsi:type="dcterms:W3CDTF">2017-08-28T20:54:37Z</dcterms:modified>
</cp:coreProperties>
</file>